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6.xml" ContentType="application/vnd.openxmlformats-officedocument.presentationml.slideLayout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 varScale="1">
        <p:scale>
          <a:sx n="82" d="100"/>
          <a:sy n="82" d="100"/>
        </p:scale>
        <p:origin x="-11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D12E8B75-A753-4049-BA20-F1C53CCB4518}" type="datetimeFigureOut">
              <a:rPr lang="en-US" smtClean="0"/>
              <a:t>5/11/10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F43A0250-D89A-5B4E-8A79-5483E1488D17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Title 16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smtClean="0"/>
              <a:t>Indian achievements </a:t>
            </a:r>
            <a:r>
              <a:rPr dirty="0" smtClean="0"/>
              <a:t>– Religious art &amp; Sanskirit Literature</a:t>
            </a:r>
            <a:endParaRPr lang="en-US" dirty="0"/>
          </a:p>
        </p:txBody>
      </p:sp>
      <p:sp>
        <p:nvSpPr>
          <p:cNvPr id="18" name="Subtitle 1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Social Study Assignment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ゴシック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Technic.thmx</Template>
  <TotalTime>3</TotalTime>
  <Words>11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Technic</vt:lpstr>
      <vt:lpstr>Indian achievements – Religious art &amp; Sanskirit Literature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Indian achhievements – Religious art &amp; Sanskirit Literature</dc:title>
  <dc:creator>No One</dc:creator>
  <cp:lastModifiedBy>No One</cp:lastModifiedBy>
  <cp:revision>2</cp:revision>
  <dcterms:created xsi:type="dcterms:W3CDTF">2010-05-11T12:20:01Z</dcterms:created>
  <dcterms:modified xsi:type="dcterms:W3CDTF">2010-05-11T12:23:28Z</dcterms:modified>
</cp:coreProperties>
</file>

<file path=docProps/thumbnail.jpeg>
</file>